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4B409-48B2-6EEC-18FC-40CA3970D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9FB3D2-9186-6DDD-778A-381FBE39F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A6B63-30FC-D9E2-983D-C9C09B89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0CC7B-092B-ABB9-9416-75005CD6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DE76E-5EA1-9EE0-3800-40FBC502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8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1E109-CDBA-A937-D2D2-0DFD2254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440EB-33A4-C2EE-76CE-1D64FA6D9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030FE-C016-6A68-71DE-DB7508B00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33AE8-C899-3A12-1DA8-C6DF63902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27851-313F-B1B0-1CB4-4E5D684E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4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8B424C-2C4F-DC43-0543-B5AE51584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30BD1-2BDF-0278-65F9-B041307AC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59B70-93E7-BC57-AE43-A29767B1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599A0-D526-FBBA-6C29-C995F92F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49A72-C92C-08E9-4D7D-F52826ADC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4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D9F9-CB2C-2D5B-634F-B2193C1C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2523B-1FC8-9BD5-B313-61632D292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80F02-7FDB-E3FF-89B3-CC61CF47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2AAC1-623A-9993-BEE2-B2659F9D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B9275-ADDD-C8C6-73D2-3D82B6F5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1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9261F-A668-880B-0F2F-4D788C59C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45345-7783-BD91-EA1A-974532559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01266-E134-E015-844F-FB63BCC63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3C962-77D4-51C3-3787-D58F16BF4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27CA2-6200-C5CD-BF3A-7F46EDF3B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8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644F0-68AA-2C6C-3F4F-A9DB29F5A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8DE62-AAC3-4C5F-4684-13F0F04C0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06A11-AEE5-8DCB-DCFE-004BD4FFA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A06BC-236C-3016-2A0A-39D33A84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5D943-330F-2227-D0D5-9D4E4B00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A787B-E3BE-1A57-8290-D33F3B7A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5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77B9C-A2CE-D4F9-6D45-10E073925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234B6-F163-E495-D964-1C8D6F3FB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8E9B8-857F-7C6F-1E9D-9DE2A6E61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A3A7D-A0EF-93CE-F48A-EC8D93D75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719F9E-FF3E-4718-15AF-5041CB122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704D4-3E17-D0E4-3400-CEB2690C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5A33A5-94D6-228E-8E59-FF7AA391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961DAE-AA00-77A0-15D7-F24FD740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7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528F4-26F3-D75A-9BB5-E1FFB996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CA2866-FE8F-B727-A556-85BACF948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E1ADF-6070-022E-FB4C-E07EDEE59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90770-6EA4-FE5F-07CB-1659ABD7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1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FA0C85-E792-8A1C-E26C-ABAACCB9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30490-3E92-CAF3-3F0A-9D218AE0E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D13D3-2AA3-88F4-E4C3-85C43E11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8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CB25E-DE49-3C37-2A37-B47278CFE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11692-9C64-E231-EE62-98E9F46CB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DB73E-9A6A-9666-7B93-A68E17A73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56579-AB5B-C08F-C211-8D7D5963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31228-0D56-FF8E-46CC-790F46FA2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70E49-1E4D-DC1D-FB1E-5555FA44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9B96-4AC8-8165-8C28-C6142D9D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3FE06-D285-0E9D-A812-DE72F375E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8DBBE-DC83-B58D-02C5-9A8EF47AA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29306-1188-D924-AC39-EADE5BC1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E7A68-A7C1-DC50-3AC3-7E4A9572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6EB7C-05A1-3B51-711B-2B5E9E99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6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2329A-75D4-F755-A1F8-AA034588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F156C-F81B-2ACC-FF65-A204495D4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CD20C-4DF7-72AB-6CD7-099C11990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60BE-15E2-4E10-B17C-0BAE96C328C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A8AC2-CF7D-3FEF-25E6-BC341262A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84D-C715-CAD6-812A-962008963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B1A11-7A86-4915-8F08-181F9DAA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6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اوراق عمل عن وحدة الماء رياض اطفال PDF .. تمارين إدراكية ⋆ بالعربي نتعلم">
            <a:extLst>
              <a:ext uri="{FF2B5EF4-FFF2-40B4-BE49-F238E27FC236}">
                <a16:creationId xmlns:a16="http://schemas.microsoft.com/office/drawing/2014/main" id="{D52FC745-E7B8-5129-623D-A7ADF46EDD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" t="15395" r="776" b="7835"/>
          <a:stretch/>
        </p:blipFill>
        <p:spPr bwMode="auto">
          <a:xfrm>
            <a:off x="1728131" y="258043"/>
            <a:ext cx="7894041" cy="634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65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لعبة الاشكال المتشابهة للاطفال">
            <a:extLst>
              <a:ext uri="{FF2B5EF4-FFF2-40B4-BE49-F238E27FC236}">
                <a16:creationId xmlns:a16="http://schemas.microsoft.com/office/drawing/2014/main" id="{6F30EC64-CF83-C33D-E27E-F77AE16CEA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8" t="9293" r="1853" b="11367"/>
          <a:stretch/>
        </p:blipFill>
        <p:spPr bwMode="auto">
          <a:xfrm>
            <a:off x="2836506" y="167951"/>
            <a:ext cx="5514854" cy="637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469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Muftah Mohammed Al Shamsi</dc:creator>
  <cp:lastModifiedBy>Aysha Muftah Mohammed Al Shamsi</cp:lastModifiedBy>
  <cp:revision>2</cp:revision>
  <dcterms:created xsi:type="dcterms:W3CDTF">2023-08-28T08:45:46Z</dcterms:created>
  <dcterms:modified xsi:type="dcterms:W3CDTF">2023-08-28T08:52:26Z</dcterms:modified>
</cp:coreProperties>
</file>